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47232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F66BA-5CE7-DCD4-FC49-A082B0CB7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786467-0348-A635-2BB3-1B925FD1E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65CE5-B209-656E-9A48-25EBD8C71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A1E2-CA42-45B4-A038-D24C0133355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6B9C8-1A35-7B69-6425-AFF93F67B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07281-F40C-5B05-4DBD-9A73CBDAD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354D-4768-440A-81CF-47A448EAE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8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5FCF4-77F4-CC1D-4A73-7C39BE098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21A88-00AA-5B41-89D6-2017B6AFC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9A98D-E6D2-358D-2606-37C14B652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A1E2-CA42-45B4-A038-D24C0133355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2A62C-F3B0-876C-6848-639B541C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DCDD1-76E0-8F87-EA99-8753D3B80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354D-4768-440A-81CF-47A448EAE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22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70E958-CBE5-D829-63F5-866828672B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611476-F21E-9F40-E657-738E623AB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8DF4E-6C2D-4951-56CE-6FDBF3F08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A1E2-CA42-45B4-A038-D24C0133355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F640A-787A-1AF7-A5CB-0E728C1B6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B7C18-EAA3-1001-23D0-460B527A0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354D-4768-440A-81CF-47A448EAE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8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9206A-792A-DC7F-AC58-6DC8501F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E9C3E-1675-32B4-F73F-74D2E5367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459D0B-A25C-E713-A778-2B5FECC0B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A1E2-CA42-45B4-A038-D24C0133355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7B01F-36BA-0697-39BD-A46273A7A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B35A6-5668-1C3C-3732-53E9172C9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354D-4768-440A-81CF-47A448EAE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2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8E2A0-0C58-369E-31BB-75A9D7AFD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4251D7-E1AA-07CF-1A18-55240B926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37AA2-1DE3-33E4-6E66-DA3C4E6A4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A1E2-CA42-45B4-A038-D24C0133355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19EA4-F324-DEF9-0021-30681E741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ED788-AB68-B3A1-750F-0B2BDB74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354D-4768-440A-81CF-47A448EAE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63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131CA-F32A-829B-65F9-A670A2204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0F493-4E68-EFCC-2284-E4EBD66AD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883690-6F1F-4B4F-5A7D-D4B17D8C4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27AB6-711F-C720-629F-2FAB8310F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A1E2-CA42-45B4-A038-D24C0133355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FF65AD-98CF-AD6A-3039-FEB999CFA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CD53A-AA26-A4F3-6CC8-28CAD431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354D-4768-440A-81CF-47A448EAE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6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AE881-FD71-497A-3B90-BA03D4229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E7559-845E-2608-5F10-DFF05522B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79A83-E080-A37E-DB51-4A3183C31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9E2131-5751-EEA3-A397-CA4A38C2F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11826F-82A9-C6DB-99D6-49CDB0182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76CD31-06D0-7CF7-1478-1715AE736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A1E2-CA42-45B4-A038-D24C0133355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1B6769-2FE2-C8E1-4021-62ED9C65B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F3B25C-8969-9A81-7A1B-326CEAF03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354D-4768-440A-81CF-47A448EAE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8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F6BBE-4C91-F18A-3A1F-F4A4EAD57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01049F-7810-20BA-75F8-11BCDFB9C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A1E2-CA42-45B4-A038-D24C0133355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66C7A-EB52-AC0F-9465-1B2F7C78F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3BD94F-76B2-2B8B-5271-158309D7F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354D-4768-440A-81CF-47A448EAE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4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E09B70-2B9D-016A-079D-558D1F964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A1E2-CA42-45B4-A038-D24C0133355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F0D366-95D9-8656-1773-809241242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844197-0C12-74E7-1B74-9126321AD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354D-4768-440A-81CF-47A448EAE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2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88879-1857-4F7B-FA33-4967457F8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B7470-7D76-D56B-9B74-074605289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45BFA-F3FA-7460-6665-B88390964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C4891-7DDA-E7BD-D4FA-356A25BE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A1E2-CA42-45B4-A038-D24C0133355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8FB90A-60E5-7B5B-6BBA-20548B41F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E9B00-3C4D-39BA-49AB-DB05E0429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354D-4768-440A-81CF-47A448EAE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5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36C78-99DA-D2C4-5403-CE18A97D0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238B2B-A9E3-4EB9-2DE9-E10317944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4D1A4-BF4E-A543-9D90-8CDDCD049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649ECE-1D54-24DD-7423-6CB46CF2B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A1E2-CA42-45B4-A038-D24C0133355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50C471-2A68-5329-0667-DA810F298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2F9C2-B23A-D174-242F-BE070BBA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F354D-4768-440A-81CF-47A448EAE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492F1D-1FFC-92CC-3617-934104130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Cliquez pour modifier le style du titre principal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54464-9EC3-B1E0-A319-3968383DE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Cliquez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1FA66-6A82-0C78-C80D-69EAECB1DF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D6A1E2-CA42-45B4-A038-D24C01333551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F3605-C563-C218-C9EB-BCBA9470E6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E0E35-6B1A-E6AF-B91A-44E7C38C32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BF354D-4768-440A-81CF-47A448EAE03B}" type="slidenum">
              <a:rPr lang="en-US" smtClean="0"/>
              <a:t>'#'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1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3421A-C911-EBAC-F403-5ECFEE1FD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365" y="4807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Thème 3 : Travail en groupe par pays [50min] : </a:t>
            </a:r>
            <a:br>
              <a:rPr lang="en-US" sz="3600" b="1" dirty="0"/>
            </a:br>
            <a:r>
              <a:rPr lang="en-US" sz="2800" b="1" dirty="0"/>
              <a:t>Vos réponses alimenteront votre proposition de SRS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C1757-DEAA-17DC-4471-25BD6E7DF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365" y="1382209"/>
            <a:ext cx="10515600" cy="5475791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b="1" dirty="0">
                <a:solidFill>
                  <a:schemeClr val="accent1"/>
                </a:solidFill>
              </a:rPr>
              <a:t>Décider du processus d'intégration du système en fonction de votre vision et de vos objectifs [10min].</a:t>
            </a:r>
          </a:p>
          <a:p>
            <a:pPr marL="971550" lvl="1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300" dirty="0"/>
              <a:t>Justifiez votre choix en vous appuyant sur les résultats de l'évaluation de la mortalité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600" b="1" dirty="0">
                <a:solidFill>
                  <a:schemeClr val="accent1"/>
                </a:solidFill>
              </a:rPr>
              <a:t>Décider des plus petites unités géographiques (grappes) à échantillonner [10min].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300" dirty="0"/>
              <a:t>Assurez-vous qu'une base d'échantillonnage est disponible et peut être obtenue : une base d'échantillonnage est une liste complète des unités géographiques et de leur population.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300" dirty="0"/>
              <a:t>Expliquez comment votre choix est basé sur les résultats de l'évaluation de la mortalité.</a:t>
            </a:r>
          </a:p>
          <a:p>
            <a:pPr marL="971550" lvl="1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300" dirty="0"/>
              <a:t>Identifiez toute information supplémentaire dont vous pourriez avoir besoin pour finaliser votre décision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600" b="1" dirty="0">
                <a:solidFill>
                  <a:schemeClr val="accent1"/>
                </a:solidFill>
              </a:rPr>
              <a:t>Quels domaines statistiques seraient pertinents pour votre pays ? [10min]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2600" b="1" dirty="0">
                <a:solidFill>
                  <a:schemeClr val="accent1"/>
                </a:solidFill>
              </a:rPr>
              <a:t>Quelles sont les données minimales sur lesquelles il faut se concentrer dans le SRS [5min].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b="1" dirty="0">
                <a:solidFill>
                  <a:schemeClr val="accent1"/>
                </a:solidFill>
              </a:rPr>
              <a:t>Quelle est la stratégie de collecte de données la plus adaptée à votre pays ? [10min]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300" dirty="0"/>
              <a:t>Justifier sur la base des résultats de l'évaluation de la mortalité</a:t>
            </a:r>
          </a:p>
          <a:p>
            <a:pPr marL="971550" lvl="1" indent="-514350">
              <a:spcAft>
                <a:spcPts val="1800"/>
              </a:spcAft>
              <a:buFont typeface="+mj-lt"/>
              <a:buAutoNum type="arabicPeriod"/>
            </a:pPr>
            <a:r>
              <a:rPr lang="en-US" sz="2300" dirty="0"/>
              <a:t>Il se peut que vous deviez effectuer une recherche formative en vue d'un rapport communautaire.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b="1" dirty="0">
                <a:solidFill>
                  <a:schemeClr val="accent1"/>
                </a:solidFill>
              </a:rPr>
              <a:t>Envisager une mise en œuvre progressive [5min]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300" dirty="0"/>
              <a:t>Justifier la nécessité éventuelle d'une mise en œuvre progressive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300" dirty="0"/>
              <a:t>Décider de la phase</a:t>
            </a:r>
          </a:p>
          <a:p>
            <a:pPr marL="514350" indent="-514350">
              <a:buFont typeface="+mj-lt"/>
              <a:buAutoNum type="arabicPeriod"/>
            </a:pPr>
            <a:endParaRPr lang="en-US" sz="2700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accent1"/>
                </a:solidFill>
              </a:rPr>
              <a:t>Rapport [3mn]</a:t>
            </a:r>
          </a:p>
        </p:txBody>
      </p:sp>
    </p:spTree>
    <p:extLst>
      <p:ext uri="{BB962C8B-B14F-4D97-AF65-F5344CB8AC3E}">
        <p14:creationId xmlns:p14="http://schemas.microsoft.com/office/powerpoint/2010/main" val="2500138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otalTime>1</ap:TotalTime>
  <ap:Words>180</ap:Words>
  <ap:Application>Microsoft Office PowerPoint</ap:Application>
  <ap:PresentationFormat>Widescreen</ap:PresentationFormat>
  <ap:Paragraphs>17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5">
      <vt:lpstr>Aptos</vt:lpstr>
      <vt:lpstr>Aptos Display</vt:lpstr>
      <vt:lpstr>Arial</vt:lpstr>
      <vt:lpstr>Office Theme</vt:lpstr>
      <vt:lpstr>Topic 3: Country group work [50min]:  Your responses will feed into your SRS proposal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>Agbessi Amouzou</dc:creator>
  <lastModifiedBy>Agbessi Amouzou</lastModifiedBy>
  <revision>1</revision>
  <dcterms:created xsi:type="dcterms:W3CDTF">2025-05-27T21:01:52.0000000Z</dcterms:created>
  <dcterms:modified xsi:type="dcterms:W3CDTF">2025-05-27T21:03:11.0000000Z</dcterms:modified>
  <keywords>, docId:66633BE8D370ACFB14D28BE404575A55</keywords>
</coreProperties>
</file>